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76A1D34-F526-4153-AF80-D51DBDD05A28}" type="datetimeFigureOut">
              <a:rPr lang="es-MX" smtClean="0"/>
              <a:t>07/09/2011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28F2BB3-9080-4126-841F-1B7C5C721BE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136904" cy="4896544"/>
          </a:xfrm>
        </p:spPr>
        <p:txBody>
          <a:bodyPr/>
          <a:lstStyle/>
          <a:p>
            <a:pPr algn="l"/>
            <a:r>
              <a:rPr lang="es-MX" b="1" dirty="0" smtClean="0">
                <a:solidFill>
                  <a:schemeClr val="tx1"/>
                </a:solidFill>
                <a:latin typeface="DilleniaUPC" pitchFamily="18" charset="-34"/>
                <a:cs typeface="DilleniaUPC" pitchFamily="18" charset="-34"/>
              </a:rPr>
              <a:t>MATERIA: DESARROLLO DE APLICACIONES PARA  AMBIENTES DISTRIBUIDOS.</a:t>
            </a:r>
          </a:p>
          <a:p>
            <a:pPr algn="l"/>
            <a:endParaRPr lang="es-MX" b="1" dirty="0" smtClean="0">
              <a:solidFill>
                <a:schemeClr val="tx1"/>
              </a:solidFill>
              <a:latin typeface="DilleniaUPC" pitchFamily="18" charset="-34"/>
              <a:cs typeface="DilleniaUPC" pitchFamily="18" charset="-34"/>
            </a:endParaRPr>
          </a:p>
          <a:p>
            <a:pPr algn="l"/>
            <a:r>
              <a:rPr lang="es-MX" b="1" dirty="0" smtClean="0">
                <a:solidFill>
                  <a:schemeClr val="tx1"/>
                </a:solidFill>
                <a:latin typeface="DilleniaUPC" pitchFamily="18" charset="-34"/>
                <a:cs typeface="DilleniaUPC" pitchFamily="18" charset="-34"/>
              </a:rPr>
              <a:t>PROFESORA : MA.ELENA PARRA URIAS</a:t>
            </a:r>
          </a:p>
          <a:p>
            <a:pPr algn="l"/>
            <a:endParaRPr lang="es-MX" b="1" dirty="0" smtClean="0">
              <a:solidFill>
                <a:schemeClr val="tx1"/>
              </a:solidFill>
              <a:latin typeface="DilleniaUPC" pitchFamily="18" charset="-34"/>
              <a:cs typeface="DilleniaUPC" pitchFamily="18" charset="-34"/>
            </a:endParaRPr>
          </a:p>
          <a:p>
            <a:pPr algn="l"/>
            <a:r>
              <a:rPr lang="es-MX" b="1" dirty="0" smtClean="0">
                <a:solidFill>
                  <a:schemeClr val="tx1"/>
                </a:solidFill>
                <a:latin typeface="DilleniaUPC" pitchFamily="18" charset="-34"/>
                <a:cs typeface="DilleniaUPC" pitchFamily="18" charset="-34"/>
              </a:rPr>
              <a:t>ALUMNA : YURIDIA CALDERON VARGAS    </a:t>
            </a:r>
          </a:p>
          <a:p>
            <a:pPr algn="l"/>
            <a:endParaRPr lang="es-MX" b="1" dirty="0" smtClean="0">
              <a:solidFill>
                <a:schemeClr val="tx1"/>
              </a:solidFill>
              <a:latin typeface="DilleniaUPC" pitchFamily="18" charset="-34"/>
              <a:cs typeface="DilleniaUPC" pitchFamily="18" charset="-34"/>
            </a:endParaRPr>
          </a:p>
          <a:p>
            <a:pPr algn="l"/>
            <a:r>
              <a:rPr lang="es-MX" b="1" dirty="0" smtClean="0">
                <a:solidFill>
                  <a:schemeClr val="tx1"/>
                </a:solidFill>
                <a:latin typeface="DilleniaUPC" pitchFamily="18" charset="-34"/>
                <a:cs typeface="DilleniaUPC" pitchFamily="18" charset="-34"/>
              </a:rPr>
              <a:t>TEMA: CAPA DE PRESENTACION</a:t>
            </a:r>
          </a:p>
          <a:p>
            <a:pPr algn="l"/>
            <a:endParaRPr lang="es-MX" b="1" dirty="0"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AR BLANCA" pitchFamily="2" charset="0"/>
              </a:rPr>
              <a:t/>
            </a:r>
            <a:br>
              <a:rPr lang="es-MX" dirty="0" smtClean="0">
                <a:latin typeface="AR BLANCA" pitchFamily="2" charset="0"/>
              </a:rPr>
            </a:br>
            <a:r>
              <a:rPr lang="es-MX" dirty="0" smtClean="0">
                <a:latin typeface="AR BLANCA" pitchFamily="2" charset="0"/>
              </a:rPr>
              <a:t/>
            </a:r>
            <a:br>
              <a:rPr lang="es-MX" dirty="0" smtClean="0">
                <a:latin typeface="AR BLANCA" pitchFamily="2" charset="0"/>
              </a:rPr>
            </a:br>
            <a:r>
              <a:rPr lang="es-MX" dirty="0" smtClean="0">
                <a:latin typeface="AR BLANCA" pitchFamily="2" charset="0"/>
              </a:rPr>
              <a:t>INSTITUTO TECNOLOGICO DE TEPIC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0793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sz="2700" b="1" dirty="0" smtClean="0">
                <a:latin typeface="Arial Narrow" pitchFamily="34" charset="0"/>
              </a:rPr>
              <a:t>La </a:t>
            </a:r>
            <a:r>
              <a:rPr lang="es-MX" sz="2700" b="1" dirty="0">
                <a:latin typeface="Arial Narrow" pitchFamily="34" charset="0"/>
              </a:rPr>
              <a:t>Capa de Presentación</a:t>
            </a:r>
            <a:r>
              <a:rPr lang="es-MX" b="1" dirty="0">
                <a:latin typeface="Arial Narrow" pitchFamily="34" charset="0"/>
              </a:rPr>
              <a:t/>
            </a:r>
            <a:br>
              <a:rPr lang="es-MX" b="1" dirty="0">
                <a:latin typeface="Arial Narrow" pitchFamily="34" charset="0"/>
              </a:rPr>
            </a:br>
            <a:endParaRPr lang="es-MX" dirty="0">
              <a:latin typeface="Arial Narrow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dirty="0" smtClean="0">
                <a:latin typeface="Arial Narrow" pitchFamily="34" charset="0"/>
              </a:rPr>
              <a:t>La </a:t>
            </a:r>
            <a:r>
              <a:rPr lang="es-MX" sz="1800" dirty="0">
                <a:latin typeface="Arial Narrow" pitchFamily="34" charset="0"/>
              </a:rPr>
              <a:t>capa de presentación </a:t>
            </a:r>
            <a:r>
              <a:rPr lang="es-MX" sz="1800" dirty="0" smtClean="0">
                <a:latin typeface="Arial Narrow" pitchFamily="34" charset="0"/>
              </a:rPr>
              <a:t>realiza </a:t>
            </a:r>
            <a:r>
              <a:rPr lang="es-MX" sz="1800" dirty="0">
                <a:latin typeface="Arial Narrow" pitchFamily="34" charset="0"/>
              </a:rPr>
              <a:t>funciones para justificar la búsqueda de una solución general ocupándose de la sintaxis de toda la información que se transmite siendo de gran ayuda para las usuarios ya que estos </a:t>
            </a:r>
            <a:r>
              <a:rPr lang="es-MX" sz="1800" dirty="0" smtClean="0">
                <a:latin typeface="Arial Narrow" pitchFamily="34" charset="0"/>
              </a:rPr>
              <a:t>así </a:t>
            </a:r>
            <a:r>
              <a:rPr lang="es-MX" sz="1800" dirty="0">
                <a:latin typeface="Arial Narrow" pitchFamily="34" charset="0"/>
              </a:rPr>
              <a:t>no tienen que preocuparse por hacerlo</a:t>
            </a:r>
            <a:r>
              <a:rPr lang="es-MX" sz="1800" dirty="0" smtClean="0">
                <a:latin typeface="Arial Narrow" pitchFamily="34" charset="0"/>
              </a:rPr>
              <a:t>.</a:t>
            </a:r>
          </a:p>
          <a:p>
            <a:pPr marL="0" indent="0">
              <a:buNone/>
            </a:pPr>
            <a:endParaRPr lang="es-MX" sz="18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es-MX" sz="2000" b="1" dirty="0" smtClean="0">
                <a:latin typeface="Arial Narrow" pitchFamily="34" charset="0"/>
              </a:rPr>
              <a:t>Ejemplo:</a:t>
            </a:r>
            <a:br>
              <a:rPr lang="es-MX" sz="2000" b="1" dirty="0" smtClean="0">
                <a:latin typeface="Arial Narrow" pitchFamily="34" charset="0"/>
              </a:rPr>
            </a:br>
            <a:r>
              <a:rPr lang="es-MX" sz="1800" dirty="0" smtClean="0">
                <a:latin typeface="Arial Narrow" pitchFamily="34" charset="0"/>
              </a:rPr>
              <a:t>La codificación de datos en una forma estándar. Todos los  elementos se representan como cadenas de caracteres, enteros, cantidades de punto flotante y estructura de datos compuestas de varios elementos más simples.</a:t>
            </a:r>
          </a:p>
          <a:p>
            <a:r>
              <a:rPr lang="es-MX" sz="1800" dirty="0" smtClean="0">
                <a:latin typeface="Arial Narrow" pitchFamily="34" charset="0"/>
              </a:rPr>
              <a:t>Como ya sabemos que las computadoras manejan diferentes códigos para representar cadenas de caracteres, para hacer posible su comunicación.</a:t>
            </a:r>
          </a:p>
          <a:p>
            <a:r>
              <a:rPr lang="es-MX" sz="1800" dirty="0" smtClean="0">
                <a:latin typeface="Arial Narrow" pitchFamily="34" charset="0"/>
              </a:rPr>
              <a:t>Esta capa de presentación maneja las estructuras de datos de la forma abstracta convirtiéndolas de la presentación que esta usa dentro de la computadora.</a:t>
            </a:r>
          </a:p>
          <a:p>
            <a:endParaRPr lang="es-MX" sz="2000" dirty="0" smtClean="0"/>
          </a:p>
          <a:p>
            <a:pPr marL="0" indent="0">
              <a:buNone/>
            </a:pPr>
            <a:endParaRPr lang="es-MX" sz="2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148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s-MX" sz="2000" b="1" dirty="0" smtClean="0"/>
              <a:t/>
            </a:r>
            <a:br>
              <a:rPr lang="es-MX" sz="2000" b="1" dirty="0" smtClean="0"/>
            </a:br>
            <a:r>
              <a:rPr lang="es-MX" sz="2700" b="1" dirty="0" smtClean="0">
                <a:latin typeface="Arial Narrow" pitchFamily="34" charset="0"/>
              </a:rPr>
              <a:t>Operaciones </a:t>
            </a:r>
            <a:r>
              <a:rPr lang="es-MX" sz="2700" b="1" dirty="0">
                <a:latin typeface="Arial Narrow" pitchFamily="34" charset="0"/>
              </a:rPr>
              <a:t>de la Capa de Presentación.</a:t>
            </a:r>
            <a:br>
              <a:rPr lang="es-MX" sz="2700" b="1" dirty="0">
                <a:latin typeface="Arial Narrow" pitchFamily="34" charset="0"/>
              </a:rPr>
            </a:br>
            <a:endParaRPr lang="es-MX" sz="2700" dirty="0">
              <a:latin typeface="Arial Narrow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sz="1800" dirty="0">
                <a:latin typeface="Arial Narrow" pitchFamily="34" charset="0"/>
              </a:rPr>
              <a:t>La capa de presentación realiza las siguientes operaciones</a:t>
            </a:r>
            <a:r>
              <a:rPr lang="es-MX" sz="1800" dirty="0" smtClean="0">
                <a:latin typeface="Arial Narrow" pitchFamily="34" charset="0"/>
              </a:rPr>
              <a:t>:</a:t>
            </a:r>
          </a:p>
          <a:p>
            <a:endParaRPr lang="es-MX" sz="1800" dirty="0">
              <a:latin typeface="Arial Narrow" pitchFamily="34" charset="0"/>
            </a:endParaRPr>
          </a:p>
          <a:p>
            <a:pPr lvl="0"/>
            <a:r>
              <a:rPr lang="es-MX" sz="1800" dirty="0">
                <a:latin typeface="Arial Narrow" pitchFamily="34" charset="0"/>
              </a:rPr>
              <a:t>Traducir entre varios formatos de datos utilizando un formato común</a:t>
            </a:r>
            <a:r>
              <a:rPr lang="es-MX" sz="1800" dirty="0" smtClean="0">
                <a:latin typeface="Arial Narrow" pitchFamily="34" charset="0"/>
              </a:rPr>
              <a:t>.</a:t>
            </a:r>
          </a:p>
          <a:p>
            <a:pPr lvl="0"/>
            <a:endParaRPr lang="es-MX" sz="1800" dirty="0">
              <a:latin typeface="Arial Narrow" pitchFamily="34" charset="0"/>
            </a:endParaRPr>
          </a:p>
          <a:p>
            <a:pPr lvl="0"/>
            <a:r>
              <a:rPr lang="es-MX" sz="1800" dirty="0">
                <a:latin typeface="Arial Narrow" pitchFamily="34" charset="0"/>
              </a:rPr>
              <a:t>Definir la estructura de datos a transmitir</a:t>
            </a:r>
            <a:r>
              <a:rPr lang="es-MX" sz="1800" dirty="0" smtClean="0">
                <a:latin typeface="Arial Narrow" pitchFamily="34" charset="0"/>
              </a:rPr>
              <a:t>.</a:t>
            </a:r>
          </a:p>
          <a:p>
            <a:pPr lvl="0"/>
            <a:endParaRPr lang="es-MX" sz="1800" dirty="0">
              <a:latin typeface="Arial Narrow" pitchFamily="34" charset="0"/>
            </a:endParaRPr>
          </a:p>
          <a:p>
            <a:pPr lvl="0"/>
            <a:r>
              <a:rPr lang="es-MX" sz="1800" dirty="0">
                <a:latin typeface="Arial Narrow" pitchFamily="34" charset="0"/>
              </a:rPr>
              <a:t>Definir el código a usar para representar una cadena de caracteres</a:t>
            </a:r>
            <a:r>
              <a:rPr lang="es-MX" sz="1800" dirty="0" smtClean="0">
                <a:latin typeface="Arial Narrow" pitchFamily="34" charset="0"/>
              </a:rPr>
              <a:t>.</a:t>
            </a:r>
          </a:p>
          <a:p>
            <a:pPr lvl="0"/>
            <a:endParaRPr lang="es-MX" sz="1800" dirty="0">
              <a:latin typeface="Arial Narrow" pitchFamily="34" charset="0"/>
            </a:endParaRPr>
          </a:p>
          <a:p>
            <a:pPr lvl="0"/>
            <a:r>
              <a:rPr lang="es-MX" sz="1800" dirty="0">
                <a:latin typeface="Arial Narrow" pitchFamily="34" charset="0"/>
              </a:rPr>
              <a:t>Dar formato a la información para visualizarla o imprimirla</a:t>
            </a:r>
            <a:r>
              <a:rPr lang="es-MX" sz="1800" dirty="0" smtClean="0">
                <a:latin typeface="Arial Narrow" pitchFamily="34" charset="0"/>
              </a:rPr>
              <a:t>.</a:t>
            </a:r>
          </a:p>
          <a:p>
            <a:pPr lvl="0"/>
            <a:endParaRPr lang="es-MX" sz="1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846210"/>
      </p:ext>
    </p:extLst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Contemporáneo</Template>
  <TotalTime>101</TotalTime>
  <Words>119</Words>
  <Application>Microsoft Office PowerPoint</Application>
  <PresentationFormat>Presentación en pantalla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Mod</vt:lpstr>
      <vt:lpstr>  INSTITUTO TECNOLOGICO DE TEPIC </vt:lpstr>
      <vt:lpstr> La Capa de Presentación </vt:lpstr>
      <vt:lpstr> Operaciones de la Capa de Presentación.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INSTITUTO TECNOLOGICO DE TEPIC</dc:title>
  <dc:creator>yukis</dc:creator>
  <cp:lastModifiedBy>yukis</cp:lastModifiedBy>
  <cp:revision>6</cp:revision>
  <dcterms:created xsi:type="dcterms:W3CDTF">2011-09-07T04:59:33Z</dcterms:created>
  <dcterms:modified xsi:type="dcterms:W3CDTF">2011-09-07T06:41:56Z</dcterms:modified>
</cp:coreProperties>
</file>